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5" d="100"/>
          <a:sy n="125" d="100"/>
        </p:scale>
        <p:origin x="2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6782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Oriģinālā dokumenta norāde: Turpinājumā foto no vēstniecības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78F08-1E22-874D-D2FE-93EE99987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76C942-7043-8909-3866-922C7F6156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277D65-2221-66ED-CF40-C4DCE0447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Oriģinālā dokumenta norāde: Turpinājumā foto no vēstniecības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A7221-EA25-D5CB-77CC-712DD77BF4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72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F6072-82A0-E051-9C51-9BB31FD00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2060A7-DD81-1C03-6632-56B74A9393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0403A9-293B-0C23-FC54-762DC9E396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Oriģinālā dokumenta norāde: Turpinājumā foto no vēstniecības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A001F-5738-E925-8874-9D2D3C0383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01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01A6C-28B8-AAEA-BE9F-233B26703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BE97C1-FD32-859B-ED7A-08A8AA962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8E8DE3-CED4-DBAB-89D2-353A7E8FD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Oriģinālā dokumenta norāde: Turpinājumā foto no vēstniecības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D6605-EDF0-B9B8-F304-74A671C62A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17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2971-4650-D3CA-8C1B-6ED873E19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6ABF1B-1752-A5DE-F715-E85E948821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7D85F6-143B-56CE-1627-295F043CD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Oriģinālā dokumenta norāde: Turpinājumā foto no vēstniecības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1883A-DACB-BDC2-15BE-D245119CFF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415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FF347-0D5C-667D-FC66-0B15F5133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1D2B31-4B72-590C-61F7-B81D8C567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DF62B6-4BE9-A12C-D41D-3D859D40D6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Oriģinālā dokumenta norāde: Turpinājumā foto no vēstniecības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55EF6-3F3D-3AAA-6E3E-57B4E48616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04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57D79"/>
          </a:solidFill>
          <a:ln w="12700">
            <a:solidFill>
              <a:srgbClr val="357D7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" y="6501384"/>
            <a:ext cx="11018520" cy="0"/>
          </a:xfrm>
          <a:prstGeom prst="line">
            <a:avLst/>
          </a:prstGeom>
          <a:noFill/>
          <a:ln w="12700">
            <a:solidFill>
              <a:srgbClr val="D9DC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6574536"/>
            <a:ext cx="82296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6374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LATVIJAS SENIORU KOPIENU APVIENĪBA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64240" y="656539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57D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21792" y="612648"/>
            <a:ext cx="566928" cy="64008"/>
          </a:xfrm>
          <a:prstGeom prst="rect">
            <a:avLst/>
          </a:prstGeom>
          <a:solidFill>
            <a:srgbClr val="C59C59"/>
          </a:solidFill>
          <a:ln w="12700">
            <a:solidFill>
              <a:srgbClr val="C59C5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832104"/>
            <a:ext cx="10789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231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Savu komandējumu Zviedrijā sākām ar tikšanos Latvijas vēstniecībā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40080" y="198424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357D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21.septembrī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40080" y="2596896"/>
            <a:ext cx="10835640" cy="0"/>
          </a:xfrm>
          <a:prstGeom prst="line">
            <a:avLst/>
          </a:prstGeom>
          <a:noFill/>
          <a:ln w="15240">
            <a:solidFill>
              <a:srgbClr val="D9DCD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2852928"/>
            <a:ext cx="10744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3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Organizējot mūsu komandējumu Stokholmā, sazinājāmies ar vēstniecības darbinieci Andru Kalvenieci.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40080" y="3803904"/>
            <a:ext cx="1074420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3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Mūs aicināja 21.septembrī vēstniecībā un pārrunāt mūsu komandējuma mērķus – iepazīt senioru dzīvi Zviedrijā, tikties ar senioru kopienām un latviešu diasporas senioru biedrībām.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0080" y="5312664"/>
            <a:ext cx="10744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33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Uzzināt par vēstniecības darbu.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57D79"/>
          </a:solidFill>
          <a:ln w="12700">
            <a:solidFill>
              <a:srgbClr val="357D7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" y="6501384"/>
            <a:ext cx="11018520" cy="0"/>
          </a:xfrm>
          <a:prstGeom prst="line">
            <a:avLst/>
          </a:prstGeom>
          <a:noFill/>
          <a:ln w="12700">
            <a:solidFill>
              <a:srgbClr val="D9DC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6574536"/>
            <a:ext cx="82296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20" dirty="0">
                <a:solidFill>
                  <a:srgbClr val="6374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LATVIJAS SENIORU KOPIENU APVIENĪBA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64240" y="656539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57D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630936"/>
            <a:ext cx="557784" cy="64008"/>
          </a:xfrm>
          <a:prstGeom prst="rect">
            <a:avLst/>
          </a:prstGeom>
          <a:solidFill>
            <a:srgbClr val="C59C59"/>
          </a:solidFill>
          <a:ln w="12700">
            <a:solidFill>
              <a:srgbClr val="C59C5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981465"/>
            <a:ext cx="10570464" cy="705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2336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Mūs laipni pieņēma   Normans PENKE, Latvijas Republikas ārkārtējais un pilnvarotais vēstnieks Zviedrijas Karalistē  un Andra KALVENIECE,  2. sekretāre (konsulārie jautājumi, kontaktpersona par diasporas projektu iesniegšanu un realizāciju).</a:t>
            </a:r>
            <a:endParaRPr lang="en-US" sz="23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393EC56-B604-8B84-A958-DA7734325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440" y="1973084"/>
            <a:ext cx="3200400" cy="4356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A6BD96-1229-AA9F-58BD-2C34A0277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448C17A-D2C4-216D-0825-727CF30533BB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57D79"/>
          </a:solidFill>
          <a:ln w="12700">
            <a:solidFill>
              <a:srgbClr val="357D79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1D08309-28AA-3F56-B43B-1B708934FB80}"/>
              </a:ext>
            </a:extLst>
          </p:cNvPr>
          <p:cNvSpPr/>
          <p:nvPr/>
        </p:nvSpPr>
        <p:spPr>
          <a:xfrm>
            <a:off x="594360" y="6501384"/>
            <a:ext cx="11018520" cy="0"/>
          </a:xfrm>
          <a:prstGeom prst="line">
            <a:avLst/>
          </a:prstGeom>
          <a:noFill/>
          <a:ln w="12700">
            <a:solidFill>
              <a:srgbClr val="D9DCD7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2B85C8C-1E5C-79CB-8789-E202DA3E5873}"/>
              </a:ext>
            </a:extLst>
          </p:cNvPr>
          <p:cNvSpPr/>
          <p:nvPr/>
        </p:nvSpPr>
        <p:spPr>
          <a:xfrm>
            <a:off x="11064240" y="656539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57D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1B056D-E16D-441D-4873-B2D324798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731519"/>
            <a:ext cx="2928067" cy="5596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ADA861-7992-84FA-CA8A-784387ECB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3641" y="731519"/>
            <a:ext cx="4334358" cy="55969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57E195-23E8-5AB6-CD6C-BA7E03F8C1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9213" y="731519"/>
            <a:ext cx="3098427" cy="551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76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331066-1F17-CAB6-8E26-47263020A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C8737DE-54CD-0B46-A8CF-F2C990C4A32F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57D79"/>
          </a:solidFill>
          <a:ln w="12700">
            <a:solidFill>
              <a:srgbClr val="357D79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78D48C7-C4B5-C542-8F42-23F6397EBB2D}"/>
              </a:ext>
            </a:extLst>
          </p:cNvPr>
          <p:cNvSpPr/>
          <p:nvPr/>
        </p:nvSpPr>
        <p:spPr>
          <a:xfrm>
            <a:off x="594360" y="6501384"/>
            <a:ext cx="11018520" cy="0"/>
          </a:xfrm>
          <a:prstGeom prst="line">
            <a:avLst/>
          </a:prstGeom>
          <a:noFill/>
          <a:ln w="12700">
            <a:solidFill>
              <a:srgbClr val="D9DCD7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B28E3BA-3224-01D6-0D0F-68884C0A72E7}"/>
              </a:ext>
            </a:extLst>
          </p:cNvPr>
          <p:cNvSpPr/>
          <p:nvPr/>
        </p:nvSpPr>
        <p:spPr>
          <a:xfrm>
            <a:off x="11064240" y="656539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57D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D34292-04B6-7781-B229-E2CAE3491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286" y="611272"/>
            <a:ext cx="3425324" cy="56354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301E99-4468-8666-84C1-E2F73FEB8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620" y="611272"/>
            <a:ext cx="6741476" cy="563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64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A3ACFD-B22A-B040-7484-E019839E1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3193624-9F91-E693-ABCE-B28BC57BABB4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57D79"/>
          </a:solidFill>
          <a:ln w="12700">
            <a:solidFill>
              <a:srgbClr val="357D79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48EAE04-93FB-1E2F-18A4-1217EC78EF6B}"/>
              </a:ext>
            </a:extLst>
          </p:cNvPr>
          <p:cNvSpPr/>
          <p:nvPr/>
        </p:nvSpPr>
        <p:spPr>
          <a:xfrm>
            <a:off x="594360" y="6501384"/>
            <a:ext cx="11018520" cy="0"/>
          </a:xfrm>
          <a:prstGeom prst="line">
            <a:avLst/>
          </a:prstGeom>
          <a:noFill/>
          <a:ln w="12700">
            <a:solidFill>
              <a:srgbClr val="D9DCD7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C3DF1E3-7A89-E599-BB03-911028F87079}"/>
              </a:ext>
            </a:extLst>
          </p:cNvPr>
          <p:cNvSpPr/>
          <p:nvPr/>
        </p:nvSpPr>
        <p:spPr>
          <a:xfrm>
            <a:off x="11064240" y="656539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57D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484EDA-6836-F203-4AFC-695243E0C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98" y="722375"/>
            <a:ext cx="11104004" cy="513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78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E4A27B-21C4-2E72-E483-082834B10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FD26040-B2EE-D11A-CFE1-1959D68EC744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57D79"/>
          </a:solidFill>
          <a:ln w="12700">
            <a:solidFill>
              <a:srgbClr val="357D79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29272D4-27E8-C0EB-7A98-25158ECBCEEE}"/>
              </a:ext>
            </a:extLst>
          </p:cNvPr>
          <p:cNvSpPr/>
          <p:nvPr/>
        </p:nvSpPr>
        <p:spPr>
          <a:xfrm>
            <a:off x="594360" y="6501384"/>
            <a:ext cx="11018520" cy="0"/>
          </a:xfrm>
          <a:prstGeom prst="line">
            <a:avLst/>
          </a:prstGeom>
          <a:noFill/>
          <a:ln w="12700">
            <a:solidFill>
              <a:srgbClr val="D9DCD7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78023CC-8C57-AE22-61DB-48949E8A1D3A}"/>
              </a:ext>
            </a:extLst>
          </p:cNvPr>
          <p:cNvSpPr/>
          <p:nvPr/>
        </p:nvSpPr>
        <p:spPr>
          <a:xfrm>
            <a:off x="11064240" y="656539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57D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23413A-E021-B032-0ADF-8BF3D3FF4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12" y="934721"/>
            <a:ext cx="3501956" cy="46634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11C5A4-3216-9356-4A30-773FDFF4C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330" y="934721"/>
            <a:ext cx="3501956" cy="46634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CB4952-4FC4-7210-1861-193855FE0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748" y="934721"/>
            <a:ext cx="3501956" cy="466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35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E32C1D-419C-502D-2EF8-8205A17BD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2CD9A3D-6E64-16D9-FA4B-DC42AC29C8F6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57D79"/>
          </a:solidFill>
          <a:ln w="12700">
            <a:solidFill>
              <a:srgbClr val="357D79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84BB062-56E4-CB5E-BB0F-31E932521B00}"/>
              </a:ext>
            </a:extLst>
          </p:cNvPr>
          <p:cNvSpPr/>
          <p:nvPr/>
        </p:nvSpPr>
        <p:spPr>
          <a:xfrm>
            <a:off x="594360" y="6501384"/>
            <a:ext cx="11018520" cy="0"/>
          </a:xfrm>
          <a:prstGeom prst="line">
            <a:avLst/>
          </a:prstGeom>
          <a:noFill/>
          <a:ln w="12700">
            <a:solidFill>
              <a:srgbClr val="D9DCD7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6A9898F-CCF5-2A23-1049-D804E9D7BDEA}"/>
              </a:ext>
            </a:extLst>
          </p:cNvPr>
          <p:cNvSpPr/>
          <p:nvPr/>
        </p:nvSpPr>
        <p:spPr>
          <a:xfrm>
            <a:off x="11064240" y="656539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357D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514AB2-79EF-0DBE-FB59-F21CB675E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621" y="1259846"/>
            <a:ext cx="3433287" cy="45719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2007B8-B80C-2C27-E222-402AADC19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2269" y="1259847"/>
            <a:ext cx="3433286" cy="45719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85230D-AA9C-D937-1BD1-AB7DDC89DF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8152" y="1259844"/>
            <a:ext cx="3433288" cy="457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71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158</Words>
  <Application>Microsoft Macintosh PowerPoint</Application>
  <PresentationFormat>Widescreen</PresentationFormat>
  <Paragraphs>28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Savu komandējumu Zviedrijā sākām ar tikšanos Latvijas vēstniecībā</dc:title>
  <dc:subject>Tikšanās Latvijas vēstniecībā</dc:subject>
  <dc:creator>LSKA</dc:creator>
  <cp:lastModifiedBy>Artur Chukmasoff</cp:lastModifiedBy>
  <cp:revision>2</cp:revision>
  <dcterms:created xsi:type="dcterms:W3CDTF">2026-10-20T19:15:47Z</dcterms:created>
  <dcterms:modified xsi:type="dcterms:W3CDTF">2026-10-20T20:13:31Z</dcterms:modified>
</cp:coreProperties>
</file>