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59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dfslides/page-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8</Words>
  <Application>Microsoft Office PowerPoint</Application>
  <PresentationFormat>Widescreen</PresentationFormat>
  <Paragraphs>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Pensiju un atlīdzību indeksācija 2026</dc:title>
  <dc:subject>Converted from PDF</dc:subject>
  <dc:creator>OpenAI</dc:creator>
  <cp:lastModifiedBy>Dace Trušinska</cp:lastModifiedBy>
  <cp:revision>2</cp:revision>
  <dcterms:created xsi:type="dcterms:W3CDTF">2026-09-14T06:57:21Z</dcterms:created>
  <dcterms:modified xsi:type="dcterms:W3CDTF">2026-09-15T08:57:14Z</dcterms:modified>
</cp:coreProperties>
</file>